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D9D-4DF9-4E54-A945-5BEFAE97A3D1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46BB-D01C-449B-8DAE-D60100DF8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441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1D9D-4DF9-4E54-A945-5BEFAE97A3D1}" type="datetimeFigureOut">
              <a:rPr lang="de-DE" smtClean="0"/>
              <a:t>17.11.2023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946BB-D01C-449B-8DAE-D60100DF8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17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23440"/>
              </p:ext>
            </p:extLst>
          </p:nvPr>
        </p:nvGraphicFramePr>
        <p:xfrm>
          <a:off x="179512" y="476672"/>
          <a:ext cx="8772942" cy="5977765"/>
        </p:xfrm>
        <a:graphic>
          <a:graphicData uri="http://schemas.openxmlformats.org/drawingml/2006/table">
            <a:tbl>
              <a:tblPr/>
              <a:tblGrid>
                <a:gridCol w="1808703"/>
                <a:gridCol w="2141030"/>
                <a:gridCol w="2763297"/>
                <a:gridCol w="2059912"/>
              </a:tblGrid>
              <a:tr h="65314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Staatsform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Gewaltenteilung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53626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Exekutive</a:t>
                      </a:r>
                    </a:p>
                    <a:p>
                      <a:pPr algn="l"/>
                      <a:r>
                        <a:rPr lang="de-DE" dirty="0" smtClean="0"/>
                        <a:t>Ausführende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Gewalt</a:t>
                      </a:r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Nationalversammlung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Judikative</a:t>
                      </a:r>
                    </a:p>
                    <a:p>
                      <a:pPr algn="ctr"/>
                      <a:r>
                        <a:rPr lang="de-DE" dirty="0" smtClean="0"/>
                        <a:t>Richterliche Gewalt</a:t>
                      </a:r>
                    </a:p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15367">
                <a:tc>
                  <a:txBody>
                    <a:bodyPr/>
                    <a:lstStyle/>
                    <a:p>
                      <a:r>
                        <a:rPr lang="de-DE" b="1" dirty="0" smtClean="0"/>
                        <a:t>Konstitutionelle</a:t>
                      </a:r>
                    </a:p>
                    <a:p>
                      <a:r>
                        <a:rPr lang="de-DE" b="1" dirty="0" smtClean="0"/>
                        <a:t>Monarchie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Ludwig XVI</a:t>
                      </a:r>
                      <a:r>
                        <a:rPr lang="de-DE" sz="1200" dirty="0" smtClean="0"/>
                        <a:t>. (bis 1791)</a:t>
                      </a:r>
                      <a:endParaRPr lang="de-D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Nationalkonvent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Oberstes Gericht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86189">
                <a:tc>
                  <a:txBody>
                    <a:bodyPr/>
                    <a:lstStyle/>
                    <a:p>
                      <a:r>
                        <a:rPr lang="de-DE" b="1" dirty="0" smtClean="0"/>
                        <a:t>Republik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Regierung unter Robespierre </a:t>
                      </a:r>
                      <a:r>
                        <a:rPr lang="de-DE" sz="1200" dirty="0" smtClean="0"/>
                        <a:t>(bis 1794)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Oberstes Gericht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667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Bundesrepublik</a:t>
                      </a:r>
                    </a:p>
                    <a:p>
                      <a:r>
                        <a:rPr lang="de-DE" b="1" dirty="0" smtClean="0"/>
                        <a:t>Deutschland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Bundesregierung unter Bundeskanzler</a:t>
                      </a:r>
                    </a:p>
                    <a:p>
                      <a:r>
                        <a:rPr lang="de-DE" dirty="0" smtClean="0"/>
                        <a:t>Olaf Scholz</a:t>
                      </a:r>
                    </a:p>
                    <a:p>
                      <a:r>
                        <a:rPr lang="de-DE" dirty="0" smtClean="0"/>
                        <a:t>(SPD,</a:t>
                      </a:r>
                      <a:r>
                        <a:rPr lang="de-DE" baseline="0" dirty="0" smtClean="0"/>
                        <a:t> Grüne, FDP)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Bundestag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(SPD,</a:t>
                      </a:r>
                      <a:r>
                        <a:rPr lang="de-DE" baseline="0" dirty="0" smtClean="0"/>
                        <a:t> Grüne, FDP, AFD, Die Linke)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Bundesgerichtshof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00808"/>
            <a:ext cx="1152128" cy="770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enee\AppData\Local\Microsoft\Windows\INetCache\IE\ACPABG6T\museum-3665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158417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enee\AppData\Local\Microsoft\Windows\INetCache\IE\E4ZMX1ME\paragraph-1366179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432048" cy="6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renee\AppData\Local\Microsoft\Windows\INetCache\IE\E4ZMX1ME\crown-2024447_960_72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8920"/>
            <a:ext cx="122413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8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Gewaltenteilung</dc:title>
  <dc:creator>René Ehrt</dc:creator>
  <cp:lastModifiedBy>Lehrer</cp:lastModifiedBy>
  <cp:revision>7</cp:revision>
  <dcterms:created xsi:type="dcterms:W3CDTF">2022-01-04T12:00:42Z</dcterms:created>
  <dcterms:modified xsi:type="dcterms:W3CDTF">2023-11-17T07:24:53Z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Gewaltenteilung</vt:lpwstr>
  </property>
  <property fmtid="{D5CDD505-2E9C-101B-9397-08002B2CF9AE}" pid="3" name="SlideDescription">
    <vt:lpwstr/>
  </property>
</Properties>
</file>